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0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6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2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2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5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0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6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6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8A1A3-B88A-461B-9471-53C9C3EC02E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A9E6A-1F4F-4DBC-ADF9-EA8A301F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6FFD-3B0A-4FB7-A079-C44568F95E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Xioliuqiu</a:t>
            </a:r>
            <a:r>
              <a:rPr lang="en-US" dirty="0"/>
              <a:t> mesophotic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2F318-C142-4124-B077-DF88F453C5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C0CD-FFC3-48A8-8D8C-8BF6E7EA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– </a:t>
            </a:r>
            <a:r>
              <a:rPr lang="en-US" dirty="0" err="1"/>
              <a:t>Ajibye</a:t>
            </a:r>
            <a:r>
              <a:rPr lang="en-US" dirty="0"/>
              <a:t>- 30m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0BA2-81F7-4F08-9139-89782EB3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8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85A6-4B88-4958-9519-AD3A027D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T1-10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1BD74D0-97F9-4E4D-8DBD-25BD3395A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32" b="51302"/>
          <a:stretch/>
        </p:blipFill>
        <p:spPr>
          <a:xfrm>
            <a:off x="2396331" y="1825624"/>
            <a:ext cx="4606866" cy="466725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016E2B-C45F-4D2C-A78A-7A43DF1F2F05}"/>
              </a:ext>
            </a:extLst>
          </p:cNvPr>
          <p:cNvSpPr/>
          <p:nvPr/>
        </p:nvSpPr>
        <p:spPr>
          <a:xfrm>
            <a:off x="2396331" y="1825625"/>
            <a:ext cx="1898832" cy="1798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3851A-5F90-4B63-A118-2D0CFB725568}"/>
              </a:ext>
            </a:extLst>
          </p:cNvPr>
          <p:cNvSpPr txBox="1"/>
          <p:nvPr/>
        </p:nvSpPr>
        <p:spPr>
          <a:xfrm>
            <a:off x="7113864" y="5813570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Acropora </a:t>
            </a:r>
            <a:r>
              <a:rPr lang="en-US" dirty="0" err="1"/>
              <a:t>tenella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467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289B-2B2F-4DB5-8D68-F361F8E7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T1-6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E39529-D1A3-41FD-BD49-643DF3366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4" t="49234" b="27631"/>
          <a:stretch/>
        </p:blipFill>
        <p:spPr>
          <a:xfrm>
            <a:off x="2239859" y="2114026"/>
            <a:ext cx="3984771" cy="40403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72722-7094-45A6-87C7-E87ED5B968C2}"/>
              </a:ext>
            </a:extLst>
          </p:cNvPr>
          <p:cNvSpPr txBox="1"/>
          <p:nvPr/>
        </p:nvSpPr>
        <p:spPr>
          <a:xfrm>
            <a:off x="6644081" y="5368955"/>
            <a:ext cx="155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Cyphastrea</a:t>
            </a:r>
            <a:r>
              <a:rPr lang="en-US" dirty="0"/>
              <a:t> sp.</a:t>
            </a:r>
          </a:p>
        </p:txBody>
      </p:sp>
    </p:spTree>
    <p:extLst>
      <p:ext uri="{BB962C8B-B14F-4D97-AF65-F5344CB8AC3E}">
        <p14:creationId xmlns:p14="http://schemas.microsoft.com/office/powerpoint/2010/main" val="428503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83B7-8083-474D-B3F9-AF545BA0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T1-13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D693A0-4E08-45D6-A6B7-A93EE732C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5" t="844" r="5465" b="85082"/>
          <a:stretch/>
        </p:blipFill>
        <p:spPr>
          <a:xfrm>
            <a:off x="1870745" y="1803632"/>
            <a:ext cx="5012367" cy="3934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4B6AD-DB1F-4016-9830-1696B84C9397}"/>
              </a:ext>
            </a:extLst>
          </p:cNvPr>
          <p:cNvSpPr txBox="1"/>
          <p:nvPr/>
        </p:nvSpPr>
        <p:spPr>
          <a:xfrm>
            <a:off x="7139032" y="5259897"/>
            <a:ext cx="15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Caulastraea</a:t>
            </a:r>
            <a:r>
              <a:rPr lang="en-US" dirty="0"/>
              <a:t> </a:t>
            </a:r>
            <a:r>
              <a:rPr lang="en-US" dirty="0" err="1"/>
              <a:t>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608C-A188-48BC-8069-333947C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T2-4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083A66-A403-4BBE-869C-D26A42660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52EEAE-04F9-485D-BA8E-47EA1F06B0F2}"/>
              </a:ext>
            </a:extLst>
          </p:cNvPr>
          <p:cNvSpPr txBox="1"/>
          <p:nvPr/>
        </p:nvSpPr>
        <p:spPr>
          <a:xfrm>
            <a:off x="6932353" y="5654179"/>
            <a:ext cx="15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Lobophyllia</a:t>
            </a:r>
            <a:r>
              <a:rPr lang="en-US" altLang="zh-TW" dirty="0"/>
              <a:t> sp.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71AD5-50C7-4EDC-AC5A-DCDF5AED4531}"/>
              </a:ext>
            </a:extLst>
          </p:cNvPr>
          <p:cNvSpPr txBox="1"/>
          <p:nvPr/>
        </p:nvSpPr>
        <p:spPr>
          <a:xfrm>
            <a:off x="7021586" y="37079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T2 - </a:t>
            </a:r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69545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993F-C1D2-4BF7-9E51-B189C2AA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T3-12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FD539-53F0-4A7D-B961-B4D509F72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8" t="34004" r="29564" b="28016"/>
          <a:stretch/>
        </p:blipFill>
        <p:spPr>
          <a:xfrm>
            <a:off x="1744910" y="1828798"/>
            <a:ext cx="5209563" cy="4795721"/>
          </a:xfrm>
        </p:spPr>
      </p:pic>
    </p:spTree>
    <p:extLst>
      <p:ext uri="{BB962C8B-B14F-4D97-AF65-F5344CB8AC3E}">
        <p14:creationId xmlns:p14="http://schemas.microsoft.com/office/powerpoint/2010/main" val="2234681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6143</TotalTime>
  <Words>26</Words>
  <Application>Microsoft Office PowerPoint</Application>
  <PresentationFormat>On-screen Show (4:3)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Office Theme</vt:lpstr>
      <vt:lpstr>Xioliuqiu mesophotic</vt:lpstr>
      <vt:lpstr>2022 – Ajibye- 30m</vt:lpstr>
      <vt:lpstr>T1-10 1</vt:lpstr>
      <vt:lpstr>T1-6 </vt:lpstr>
      <vt:lpstr>T1-13</vt:lpstr>
      <vt:lpstr>T2-4</vt:lpstr>
      <vt:lpstr>T3-12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Vicky</dc:creator>
  <cp:lastModifiedBy>Vicky</cp:lastModifiedBy>
  <cp:revision>14</cp:revision>
  <dcterms:created xsi:type="dcterms:W3CDTF">2023-08-23T04:16:37Z</dcterms:created>
  <dcterms:modified xsi:type="dcterms:W3CDTF">2023-08-30T08:09:20Z</dcterms:modified>
</cp:coreProperties>
</file>